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9" d="100"/>
          <a:sy n="59" d="100"/>
        </p:scale>
        <p:origin x="14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ther" userId="c43e1c54-9d12-432a-9111-3ad34ccbe270" providerId="ADAL" clId="{127E5B1E-3AE1-4530-8437-AF6B0375AAAF}"/>
    <pc:docChg chg="custSel modSld">
      <pc:chgData name="Heather" userId="c43e1c54-9d12-432a-9111-3ad34ccbe270" providerId="ADAL" clId="{127E5B1E-3AE1-4530-8437-AF6B0375AAAF}" dt="2020-10-06T18:27:20.342" v="200" actId="27636"/>
      <pc:docMkLst>
        <pc:docMk/>
      </pc:docMkLst>
      <pc:sldChg chg="modSp mod">
        <pc:chgData name="Heather" userId="c43e1c54-9d12-432a-9111-3ad34ccbe270" providerId="ADAL" clId="{127E5B1E-3AE1-4530-8437-AF6B0375AAAF}" dt="2020-10-06T18:27:20.342" v="200" actId="27636"/>
        <pc:sldMkLst>
          <pc:docMk/>
          <pc:sldMk cId="694967782" sldId="256"/>
        </pc:sldMkLst>
        <pc:spChg chg="mod">
          <ac:chgData name="Heather" userId="c43e1c54-9d12-432a-9111-3ad34ccbe270" providerId="ADAL" clId="{127E5B1E-3AE1-4530-8437-AF6B0375AAAF}" dt="2020-10-06T18:27:20.342" v="200" actId="27636"/>
          <ac:spMkLst>
            <pc:docMk/>
            <pc:sldMk cId="694967782" sldId="256"/>
            <ac:spMk id="3" creationId="{62D8218E-991B-4D68-8843-4A81846B5E0E}"/>
          </ac:spMkLst>
        </pc:spChg>
      </pc:sldChg>
      <pc:sldChg chg="modSp mod">
        <pc:chgData name="Heather" userId="c43e1c54-9d12-432a-9111-3ad34ccbe270" providerId="ADAL" clId="{127E5B1E-3AE1-4530-8437-AF6B0375AAAF}" dt="2020-10-06T18:26:39.780" v="196" actId="27636"/>
        <pc:sldMkLst>
          <pc:docMk/>
          <pc:sldMk cId="211095953" sldId="257"/>
        </pc:sldMkLst>
        <pc:spChg chg="mod">
          <ac:chgData name="Heather" userId="c43e1c54-9d12-432a-9111-3ad34ccbe270" providerId="ADAL" clId="{127E5B1E-3AE1-4530-8437-AF6B0375AAAF}" dt="2020-10-06T18:26:39.780" v="196" actId="27636"/>
          <ac:spMkLst>
            <pc:docMk/>
            <pc:sldMk cId="211095953" sldId="257"/>
            <ac:spMk id="3" creationId="{F03BB1DD-7B06-4724-B96A-FDE0F6937AAC}"/>
          </ac:spMkLst>
        </pc:spChg>
      </pc:sldChg>
      <pc:sldChg chg="modSp mod">
        <pc:chgData name="Heather" userId="c43e1c54-9d12-432a-9111-3ad34ccbe270" providerId="ADAL" clId="{127E5B1E-3AE1-4530-8437-AF6B0375AAAF}" dt="2020-10-06T18:26:53.467" v="197" actId="2710"/>
        <pc:sldMkLst>
          <pc:docMk/>
          <pc:sldMk cId="674256191" sldId="258"/>
        </pc:sldMkLst>
        <pc:spChg chg="mod">
          <ac:chgData name="Heather" userId="c43e1c54-9d12-432a-9111-3ad34ccbe270" providerId="ADAL" clId="{127E5B1E-3AE1-4530-8437-AF6B0375AAAF}" dt="2020-10-06T18:26:53.467" v="197" actId="2710"/>
          <ac:spMkLst>
            <pc:docMk/>
            <pc:sldMk cId="674256191" sldId="258"/>
            <ac:spMk id="3" creationId="{9B0F15F2-E079-4268-A609-CE01A324AFE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EDCEBA-A13D-4EEA-9231-E4C1A17DD46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406029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EDCEBA-A13D-4EEA-9231-E4C1A17DD46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378577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EDCEBA-A13D-4EEA-9231-E4C1A17DD46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1834811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EDCEBA-A13D-4EEA-9231-E4C1A17DD46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201219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EDCEBA-A13D-4EEA-9231-E4C1A17DD467}"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3345624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EDCEBA-A13D-4EEA-9231-E4C1A17DD467}"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311828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EDCEBA-A13D-4EEA-9231-E4C1A17DD467}" type="datetimeFigureOut">
              <a:rPr lang="en-US" smtClean="0"/>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225298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EDCEBA-A13D-4EEA-9231-E4C1A17DD467}" type="datetimeFigureOut">
              <a:rPr lang="en-US" smtClean="0"/>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321937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DCEBA-A13D-4EEA-9231-E4C1A17DD467}" type="datetimeFigureOut">
              <a:rPr lang="en-US" smtClean="0"/>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156796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1EDCEBA-A13D-4EEA-9231-E4C1A17DD467}"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272652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1EDCEBA-A13D-4EEA-9231-E4C1A17DD467}"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DD46B-D118-40D5-BE13-C4DACDE748FF}" type="slidenum">
              <a:rPr lang="en-US" smtClean="0"/>
              <a:t>‹#›</a:t>
            </a:fld>
            <a:endParaRPr lang="en-US"/>
          </a:p>
        </p:txBody>
      </p:sp>
    </p:spTree>
    <p:extLst>
      <p:ext uri="{BB962C8B-B14F-4D97-AF65-F5344CB8AC3E}">
        <p14:creationId xmlns:p14="http://schemas.microsoft.com/office/powerpoint/2010/main" val="1363076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1EDCEBA-A13D-4EEA-9231-E4C1A17DD467}" type="datetimeFigureOut">
              <a:rPr lang="en-US" smtClean="0"/>
              <a:t>10/6/2020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A6DD46B-D118-40D5-BE13-C4DACDE748FF}" type="slidenum">
              <a:rPr lang="en-US" smtClean="0"/>
              <a:t>‹#›</a:t>
            </a:fld>
            <a:endParaRPr lang="en-US"/>
          </a:p>
        </p:txBody>
      </p:sp>
    </p:spTree>
    <p:extLst>
      <p:ext uri="{BB962C8B-B14F-4D97-AF65-F5344CB8AC3E}">
        <p14:creationId xmlns:p14="http://schemas.microsoft.com/office/powerpoint/2010/main" val="511982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013F-AF55-4FA4-9D19-2F28445382A9}"/>
              </a:ext>
            </a:extLst>
          </p:cNvPr>
          <p:cNvSpPr>
            <a:spLocks noGrp="1"/>
          </p:cNvSpPr>
          <p:nvPr>
            <p:ph type="ctrTitle"/>
          </p:nvPr>
        </p:nvSpPr>
        <p:spPr>
          <a:xfrm>
            <a:off x="513991" y="690639"/>
            <a:ext cx="5829300" cy="805845"/>
          </a:xfrm>
        </p:spPr>
        <p:txBody>
          <a:bodyPr>
            <a:noAutofit/>
          </a:bodyPr>
          <a:lstStyle/>
          <a:p>
            <a:r>
              <a:rPr lang="en-US" sz="3600" b="1" dirty="0">
                <a:latin typeface="+mn-lt"/>
              </a:rPr>
              <a:t>Changing your preferred pronouns in Canvas</a:t>
            </a:r>
          </a:p>
        </p:txBody>
      </p:sp>
      <p:sp>
        <p:nvSpPr>
          <p:cNvPr id="3" name="Subtitle 2">
            <a:extLst>
              <a:ext uri="{FF2B5EF4-FFF2-40B4-BE49-F238E27FC236}">
                <a16:creationId xmlns:a16="http://schemas.microsoft.com/office/drawing/2014/main" id="{62D8218E-991B-4D68-8843-4A81846B5E0E}"/>
              </a:ext>
            </a:extLst>
          </p:cNvPr>
          <p:cNvSpPr>
            <a:spLocks noGrp="1"/>
          </p:cNvSpPr>
          <p:nvPr>
            <p:ph type="subTitle" idx="1"/>
          </p:nvPr>
        </p:nvSpPr>
        <p:spPr>
          <a:xfrm>
            <a:off x="856532" y="7033531"/>
            <a:ext cx="5144218" cy="1196069"/>
          </a:xfrm>
          <a:solidFill>
            <a:schemeClr val="accent1">
              <a:lumMod val="20000"/>
              <a:lumOff val="80000"/>
            </a:schemeClr>
          </a:solidFill>
          <a:effectLst>
            <a:glow rad="139700">
              <a:schemeClr val="accent6">
                <a:satMod val="175000"/>
                <a:alpha val="40000"/>
              </a:schemeClr>
            </a:glow>
          </a:effectLst>
        </p:spPr>
        <p:txBody>
          <a:bodyPr>
            <a:normAutofit fontScale="85000" lnSpcReduction="10000"/>
          </a:bodyPr>
          <a:lstStyle/>
          <a:p>
            <a:pPr algn="l">
              <a:lnSpc>
                <a:spcPct val="110000"/>
              </a:lnSpc>
            </a:pPr>
            <a:r>
              <a:rPr lang="en-US" sz="2400" b="1" dirty="0"/>
              <a:t>Click on your account icon (top, beneath the PSU logo).  A menu will pop out.  Next, select your Settings (fourth item down on the list).</a:t>
            </a:r>
          </a:p>
        </p:txBody>
      </p:sp>
      <p:pic>
        <p:nvPicPr>
          <p:cNvPr id="5" name="Picture 4">
            <a:extLst>
              <a:ext uri="{FF2B5EF4-FFF2-40B4-BE49-F238E27FC236}">
                <a16:creationId xmlns:a16="http://schemas.microsoft.com/office/drawing/2014/main" id="{06CE9C79-B582-45CE-99B1-2A8E8782C459}"/>
              </a:ext>
            </a:extLst>
          </p:cNvPr>
          <p:cNvPicPr>
            <a:picLocks noChangeAspect="1"/>
          </p:cNvPicPr>
          <p:nvPr/>
        </p:nvPicPr>
        <p:blipFill>
          <a:blip r:embed="rId2"/>
          <a:stretch>
            <a:fillRect/>
          </a:stretch>
        </p:blipFill>
        <p:spPr>
          <a:xfrm>
            <a:off x="856532" y="1788161"/>
            <a:ext cx="5144218" cy="4953691"/>
          </a:xfrm>
          <a:prstGeom prst="rect">
            <a:avLst/>
          </a:prstGeom>
        </p:spPr>
      </p:pic>
      <p:sp>
        <p:nvSpPr>
          <p:cNvPr id="6" name="Arrow: Left 5">
            <a:extLst>
              <a:ext uri="{FF2B5EF4-FFF2-40B4-BE49-F238E27FC236}">
                <a16:creationId xmlns:a16="http://schemas.microsoft.com/office/drawing/2014/main" id="{AE8EF37A-7D9E-41A9-9D65-46069B99BE63}"/>
              </a:ext>
            </a:extLst>
          </p:cNvPr>
          <p:cNvSpPr/>
          <p:nvPr/>
        </p:nvSpPr>
        <p:spPr>
          <a:xfrm rot="20406258">
            <a:off x="1273629" y="2106386"/>
            <a:ext cx="1763485" cy="669472"/>
          </a:xfrm>
          <a:prstGeom prst="leftArrow">
            <a:avLst/>
          </a:prstGeom>
          <a:effectLst>
            <a:glow rad="88900">
              <a:schemeClr val="accent6">
                <a:satMod val="175000"/>
                <a:alpha val="40000"/>
              </a:schemeClr>
            </a:glow>
            <a:outerShdw blurRad="50800" dist="38100" dir="2700000" algn="tl"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Click here first</a:t>
            </a:r>
          </a:p>
        </p:txBody>
      </p:sp>
      <p:sp>
        <p:nvSpPr>
          <p:cNvPr id="8" name="Arrow: Left 7">
            <a:extLst>
              <a:ext uri="{FF2B5EF4-FFF2-40B4-BE49-F238E27FC236}">
                <a16:creationId xmlns:a16="http://schemas.microsoft.com/office/drawing/2014/main" id="{BD734F09-FA30-4CFA-B4EE-031E41BEBFC8}"/>
              </a:ext>
            </a:extLst>
          </p:cNvPr>
          <p:cNvSpPr/>
          <p:nvPr/>
        </p:nvSpPr>
        <p:spPr>
          <a:xfrm>
            <a:off x="2155371" y="4763028"/>
            <a:ext cx="1886057" cy="669472"/>
          </a:xfrm>
          <a:prstGeom prst="leftArrow">
            <a:avLst/>
          </a:prstGeom>
          <a:effectLst>
            <a:glow rad="88900">
              <a:schemeClr val="accent6">
                <a:satMod val="175000"/>
                <a:alpha val="40000"/>
              </a:schemeClr>
            </a:glow>
            <a:outerShdw blurRad="50800" dist="38100" dir="2700000" algn="tl"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click here</a:t>
            </a:r>
          </a:p>
        </p:txBody>
      </p:sp>
    </p:spTree>
    <p:extLst>
      <p:ext uri="{BB962C8B-B14F-4D97-AF65-F5344CB8AC3E}">
        <p14:creationId xmlns:p14="http://schemas.microsoft.com/office/powerpoint/2010/main" val="694967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3BB1DD-7B06-4724-B96A-FDE0F6937AAC}"/>
              </a:ext>
            </a:extLst>
          </p:cNvPr>
          <p:cNvSpPr>
            <a:spLocks noGrp="1"/>
          </p:cNvSpPr>
          <p:nvPr>
            <p:ph idx="1"/>
          </p:nvPr>
        </p:nvSpPr>
        <p:spPr>
          <a:xfrm>
            <a:off x="471488" y="5682343"/>
            <a:ext cx="5948787" cy="2638107"/>
          </a:xfrm>
          <a:solidFill>
            <a:schemeClr val="accent1">
              <a:lumMod val="20000"/>
              <a:lumOff val="80000"/>
            </a:schemeClr>
          </a:solidFill>
          <a:effectLst>
            <a:glow rad="101600">
              <a:schemeClr val="accent6">
                <a:satMod val="175000"/>
                <a:alpha val="40000"/>
              </a:schemeClr>
            </a:glow>
            <a:outerShdw blurRad="50800" dist="38100" dir="2700000" algn="tl" rotWithShape="0">
              <a:srgbClr val="92D050">
                <a:alpha val="40000"/>
              </a:srgbClr>
            </a:outerShdw>
          </a:effectLst>
        </p:spPr>
        <p:txBody>
          <a:bodyPr>
            <a:normAutofit fontScale="77500" lnSpcReduction="20000"/>
          </a:bodyPr>
          <a:lstStyle/>
          <a:p>
            <a:pPr marL="0" indent="0">
              <a:lnSpc>
                <a:spcPct val="120000"/>
              </a:lnSpc>
              <a:buNone/>
            </a:pPr>
            <a:r>
              <a:rPr lang="en-US" sz="2400" b="1" dirty="0"/>
              <a:t>The settings menu will give you a number of options for customizing your profile, including the ability to specify your pronouns.  If you scroll down on the page, you will also find several accessibility settings (high contrast, etc.).</a:t>
            </a:r>
          </a:p>
          <a:p>
            <a:pPr marL="0" indent="0">
              <a:lnSpc>
                <a:spcPct val="120000"/>
              </a:lnSpc>
              <a:buNone/>
            </a:pPr>
            <a:endParaRPr lang="en-US" sz="2400" b="1" dirty="0"/>
          </a:p>
          <a:p>
            <a:pPr marL="0" indent="0">
              <a:lnSpc>
                <a:spcPct val="120000"/>
              </a:lnSpc>
              <a:buNone/>
            </a:pPr>
            <a:r>
              <a:rPr lang="en-US" sz="2400" b="1" dirty="0"/>
              <a:t>On the right-hand menu on the Canvas page (not shown), you should click “Edit Settings” in order to make changes.</a:t>
            </a:r>
          </a:p>
        </p:txBody>
      </p:sp>
      <p:pic>
        <p:nvPicPr>
          <p:cNvPr id="5" name="Picture 4">
            <a:extLst>
              <a:ext uri="{FF2B5EF4-FFF2-40B4-BE49-F238E27FC236}">
                <a16:creationId xmlns:a16="http://schemas.microsoft.com/office/drawing/2014/main" id="{3033A217-FDE1-48DE-AAD6-356BC1596038}"/>
              </a:ext>
            </a:extLst>
          </p:cNvPr>
          <p:cNvPicPr>
            <a:picLocks noChangeAspect="1"/>
          </p:cNvPicPr>
          <p:nvPr/>
        </p:nvPicPr>
        <p:blipFill>
          <a:blip r:embed="rId2"/>
          <a:stretch>
            <a:fillRect/>
          </a:stretch>
        </p:blipFill>
        <p:spPr>
          <a:xfrm>
            <a:off x="471487" y="709250"/>
            <a:ext cx="5948788" cy="4695507"/>
          </a:xfrm>
          <a:prstGeom prst="rect">
            <a:avLst/>
          </a:prstGeom>
          <a:effectLst>
            <a:glow rad="63500">
              <a:schemeClr val="accent6">
                <a:satMod val="175000"/>
                <a:alpha val="40000"/>
              </a:schemeClr>
            </a:glow>
          </a:effectLst>
        </p:spPr>
      </p:pic>
      <p:sp>
        <p:nvSpPr>
          <p:cNvPr id="7" name="Arrow: Left 6">
            <a:extLst>
              <a:ext uri="{FF2B5EF4-FFF2-40B4-BE49-F238E27FC236}">
                <a16:creationId xmlns:a16="http://schemas.microsoft.com/office/drawing/2014/main" id="{C6458762-D357-476F-B59E-9F8A407BFF4C}"/>
              </a:ext>
            </a:extLst>
          </p:cNvPr>
          <p:cNvSpPr/>
          <p:nvPr/>
        </p:nvSpPr>
        <p:spPr>
          <a:xfrm>
            <a:off x="3445881" y="3195485"/>
            <a:ext cx="2940632" cy="669472"/>
          </a:xfrm>
          <a:prstGeom prst="leftArrow">
            <a:avLst/>
          </a:prstGeom>
          <a:effectLst>
            <a:glow rad="88900">
              <a:schemeClr val="accent6">
                <a:satMod val="175000"/>
                <a:alpha val="40000"/>
              </a:schemeClr>
            </a:glow>
            <a:outerShdw blurRad="50800" dist="38100" dir="2700000" algn="tl"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Information on pronouns</a:t>
            </a:r>
          </a:p>
        </p:txBody>
      </p:sp>
    </p:spTree>
    <p:extLst>
      <p:ext uri="{BB962C8B-B14F-4D97-AF65-F5344CB8AC3E}">
        <p14:creationId xmlns:p14="http://schemas.microsoft.com/office/powerpoint/2010/main" val="211095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0F15F2-E079-4268-A609-CE01A324AFE2}"/>
              </a:ext>
            </a:extLst>
          </p:cNvPr>
          <p:cNvSpPr>
            <a:spLocks noGrp="1"/>
          </p:cNvSpPr>
          <p:nvPr>
            <p:ph idx="1"/>
          </p:nvPr>
        </p:nvSpPr>
        <p:spPr>
          <a:xfrm>
            <a:off x="471487" y="7429499"/>
            <a:ext cx="5915025" cy="937080"/>
          </a:xfrm>
          <a:solidFill>
            <a:schemeClr val="accent5">
              <a:lumMod val="20000"/>
              <a:lumOff val="80000"/>
            </a:schemeClr>
          </a:solidFill>
          <a:effectLst>
            <a:glow rad="139700">
              <a:schemeClr val="accent6">
                <a:satMod val="175000"/>
                <a:alpha val="40000"/>
              </a:schemeClr>
            </a:glow>
            <a:outerShdw blurRad="50800" dist="38100" dir="2700000" algn="tl" rotWithShape="0">
              <a:srgbClr val="92D050">
                <a:alpha val="40000"/>
              </a:srgbClr>
            </a:outerShdw>
          </a:effectLst>
        </p:spPr>
        <p:txBody>
          <a:bodyPr/>
          <a:lstStyle/>
          <a:p>
            <a:pPr marL="0" indent="0">
              <a:lnSpc>
                <a:spcPct val="100000"/>
              </a:lnSpc>
              <a:buNone/>
            </a:pPr>
            <a:r>
              <a:rPr lang="en-US" b="1" dirty="0"/>
              <a:t>Select your preference from the drop-down pronouns menu, and click “Update Settings.”</a:t>
            </a:r>
          </a:p>
        </p:txBody>
      </p:sp>
      <p:pic>
        <p:nvPicPr>
          <p:cNvPr id="5" name="Picture 4">
            <a:extLst>
              <a:ext uri="{FF2B5EF4-FFF2-40B4-BE49-F238E27FC236}">
                <a16:creationId xmlns:a16="http://schemas.microsoft.com/office/drawing/2014/main" id="{4F53DCCC-5905-46B5-B28C-CDD62D15669B}"/>
              </a:ext>
            </a:extLst>
          </p:cNvPr>
          <p:cNvPicPr>
            <a:picLocks noChangeAspect="1"/>
          </p:cNvPicPr>
          <p:nvPr/>
        </p:nvPicPr>
        <p:blipFill>
          <a:blip r:embed="rId2"/>
          <a:stretch>
            <a:fillRect/>
          </a:stretch>
        </p:blipFill>
        <p:spPr>
          <a:xfrm>
            <a:off x="669471" y="908049"/>
            <a:ext cx="5519057" cy="6221091"/>
          </a:xfrm>
          <a:prstGeom prst="rect">
            <a:avLst/>
          </a:prstGeom>
          <a:effectLst>
            <a:glow rad="101600">
              <a:schemeClr val="accent6">
                <a:satMod val="175000"/>
                <a:alpha val="40000"/>
              </a:schemeClr>
            </a:glow>
            <a:outerShdw blurRad="50800" dist="38100" dir="2700000" algn="tl" rotWithShape="0">
              <a:prstClr val="black">
                <a:alpha val="40000"/>
              </a:prstClr>
            </a:outerShdw>
          </a:effectLst>
        </p:spPr>
      </p:pic>
      <p:sp>
        <p:nvSpPr>
          <p:cNvPr id="7" name="Arrow: Left 6">
            <a:extLst>
              <a:ext uri="{FF2B5EF4-FFF2-40B4-BE49-F238E27FC236}">
                <a16:creationId xmlns:a16="http://schemas.microsoft.com/office/drawing/2014/main" id="{709E0AF4-0352-4728-9FAC-4D1D5BE092FA}"/>
              </a:ext>
            </a:extLst>
          </p:cNvPr>
          <p:cNvSpPr/>
          <p:nvPr/>
        </p:nvSpPr>
        <p:spPr>
          <a:xfrm rot="19935953">
            <a:off x="3483185" y="3346596"/>
            <a:ext cx="2291205" cy="669472"/>
          </a:xfrm>
          <a:prstGeom prst="leftArrow">
            <a:avLst/>
          </a:prstGeom>
          <a:effectLst>
            <a:glow rad="88900">
              <a:schemeClr val="accent6">
                <a:satMod val="175000"/>
                <a:alpha val="40000"/>
              </a:schemeClr>
            </a:glow>
            <a:outerShdw blurRad="50800" dist="38100" dir="2700000" algn="tl"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Drop-down menu</a:t>
            </a:r>
          </a:p>
        </p:txBody>
      </p:sp>
      <p:sp>
        <p:nvSpPr>
          <p:cNvPr id="10" name="Callout: Down Arrow 9">
            <a:extLst>
              <a:ext uri="{FF2B5EF4-FFF2-40B4-BE49-F238E27FC236}">
                <a16:creationId xmlns:a16="http://schemas.microsoft.com/office/drawing/2014/main" id="{BE1A4AFE-D3FB-4E52-9CD7-BA5DF0EC964B}"/>
              </a:ext>
            </a:extLst>
          </p:cNvPr>
          <p:cNvSpPr/>
          <p:nvPr/>
        </p:nvSpPr>
        <p:spPr>
          <a:xfrm>
            <a:off x="4033157" y="4937927"/>
            <a:ext cx="2008414" cy="1524386"/>
          </a:xfrm>
          <a:prstGeom prst="downArrowCallout">
            <a:avLst/>
          </a:prstGeom>
          <a:effectLst>
            <a:glow rad="88900">
              <a:schemeClr val="accent6">
                <a:satMod val="175000"/>
                <a:alpha val="40000"/>
              </a:schemeClr>
            </a:glow>
            <a:outerShdw blurRad="50800" dist="38100" dir="2700000" algn="tl"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Click here when you finish making changes</a:t>
            </a:r>
          </a:p>
        </p:txBody>
      </p:sp>
    </p:spTree>
    <p:extLst>
      <p:ext uri="{BB962C8B-B14F-4D97-AF65-F5344CB8AC3E}">
        <p14:creationId xmlns:p14="http://schemas.microsoft.com/office/powerpoint/2010/main" val="674256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effectLst>
          <a:glow rad="88900">
            <a:schemeClr val="accent6">
              <a:satMod val="175000"/>
              <a:alpha val="40000"/>
            </a:schemeClr>
          </a:glow>
          <a:outerShdw blurRad="50800" dist="38100" dir="2700000" algn="tl" rotWithShape="0">
            <a:prstClr val="black">
              <a:alpha val="71000"/>
            </a:prstClr>
          </a:outerShdw>
        </a:effectLst>
      </a:spPr>
      <a:bodyPr rtlCol="0" anchor="ctr"/>
      <a:lstStyle>
        <a:defPPr algn="ctr">
          <a:defRPr b="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FC0298C0BFEA45BA5C927CF524D5CF" ma:contentTypeVersion="12" ma:contentTypeDescription="Create a new document." ma:contentTypeScope="" ma:versionID="4bd19765d7a8f3586f21d37bcc76108a">
  <xsd:schema xmlns:xsd="http://www.w3.org/2001/XMLSchema" xmlns:xs="http://www.w3.org/2001/XMLSchema" xmlns:p="http://schemas.microsoft.com/office/2006/metadata/properties" xmlns:ns2="068d54df-d431-4686-91bc-3d571de6d395" xmlns:ns3="87e60f87-5fbd-44af-bc07-32de4637d991" targetNamespace="http://schemas.microsoft.com/office/2006/metadata/properties" ma:root="true" ma:fieldsID="ea5a09219964d4f74b1117420fd45471" ns2:_="" ns3:_="">
    <xsd:import namespace="068d54df-d431-4686-91bc-3d571de6d395"/>
    <xsd:import namespace="87e60f87-5fbd-44af-bc07-32de4637d9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8d54df-d431-4686-91bc-3d571de6d3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e60f87-5fbd-44af-bc07-32de4637d99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87e60f87-5fbd-44af-bc07-32de4637d991">
      <UserInfo>
        <DisplayName>Dutton e-Education Institute Members</DisplayName>
        <AccountId>8</AccountId>
        <AccountType/>
      </UserInfo>
    </SharedWithUsers>
  </documentManagement>
</p:properties>
</file>

<file path=customXml/itemProps1.xml><?xml version="1.0" encoding="utf-8"?>
<ds:datastoreItem xmlns:ds="http://schemas.openxmlformats.org/officeDocument/2006/customXml" ds:itemID="{CD762DDD-588D-41AC-9C91-D7C0C8592EB1}"/>
</file>

<file path=customXml/itemProps2.xml><?xml version="1.0" encoding="utf-8"?>
<ds:datastoreItem xmlns:ds="http://schemas.openxmlformats.org/officeDocument/2006/customXml" ds:itemID="{A5AFFFD6-07D3-4350-9EE2-AA8BC6B71230}"/>
</file>

<file path=customXml/itemProps3.xml><?xml version="1.0" encoding="utf-8"?>
<ds:datastoreItem xmlns:ds="http://schemas.openxmlformats.org/officeDocument/2006/customXml" ds:itemID="{0F12095C-D7E6-47ED-9B5D-4D1ECF618615}"/>
</file>

<file path=docProps/app.xml><?xml version="1.0" encoding="utf-8"?>
<Properties xmlns="http://schemas.openxmlformats.org/officeDocument/2006/extended-properties" xmlns:vt="http://schemas.openxmlformats.org/officeDocument/2006/docPropsVTypes">
  <Template>Office Theme</Template>
  <TotalTime>25</TotalTime>
  <Words>141</Words>
  <Application>Microsoft Office PowerPoint</Application>
  <PresentationFormat>Letter Paper (8.5x11 in)</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Changing your preferred pronouns in Canvas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your preferred pronouns in Canvas</dc:title>
  <dc:creator>Heather McCune Bruhn</dc:creator>
  <cp:lastModifiedBy>Heather McCune Bruhn</cp:lastModifiedBy>
  <cp:revision>3</cp:revision>
  <dcterms:created xsi:type="dcterms:W3CDTF">2020-10-06T18:02:02Z</dcterms:created>
  <dcterms:modified xsi:type="dcterms:W3CDTF">2020-10-06T18:27:41Z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0x010100D8FC0298C0BFEA45BA5C927CF524D5CF</vt:lpwstr>
  </property>
</Properties>
</file>